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8" r:id="rId6"/>
    <p:sldId id="269" r:id="rId7"/>
    <p:sldId id="261" r:id="rId8"/>
    <p:sldId id="263" r:id="rId9"/>
    <p:sldId id="294" r:id="rId10"/>
    <p:sldId id="295" r:id="rId11"/>
    <p:sldId id="299" r:id="rId12"/>
    <p:sldId id="297" r:id="rId13"/>
    <p:sldId id="298" r:id="rId14"/>
    <p:sldId id="265" r:id="rId15"/>
    <p:sldId id="266" r:id="rId16"/>
    <p:sldId id="267" r:id="rId17"/>
    <p:sldId id="273" r:id="rId18"/>
    <p:sldId id="300" r:id="rId19"/>
    <p:sldId id="271" r:id="rId20"/>
    <p:sldId id="274" r:id="rId21"/>
    <p:sldId id="275" r:id="rId22"/>
  </p:sldIdLst>
  <p:sldSz cx="9144000" cy="5143500" type="screen16x9"/>
  <p:notesSz cx="6858000" cy="9144000"/>
  <p:embeddedFontLst>
    <p:embeddedFont>
      <p:font typeface="Assistant Light" pitchFamily="2" charset="-79"/>
      <p:regular r:id="rId24"/>
      <p:bold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Nunito Sans" pitchFamily="2" charset="0"/>
      <p:regular r:id="rId30"/>
      <p:bold r:id="rId31"/>
      <p:italic r:id="rId32"/>
      <p:boldItalic r:id="rId33"/>
    </p:embeddedFont>
    <p:embeddedFont>
      <p:font typeface="Nunito Sans ExtraBold" pitchFamily="2" charset="0"/>
      <p:bold r:id="rId34"/>
      <p:boldItalic r:id="rId35"/>
    </p:embeddedFont>
    <p:embeddedFont>
      <p:font typeface="Pontano Sans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01064-DA72-4E52-A0BE-CFC790AFDA33}" v="614" dt="2023-10-15T23:44:01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71" autoAdjust="0"/>
  </p:normalViewPr>
  <p:slideViewPr>
    <p:cSldViewPr snapToGrid="0">
      <p:cViewPr>
        <p:scale>
          <a:sx n="100" d="100"/>
          <a:sy n="100" d="100"/>
        </p:scale>
        <p:origin x="1002" y="768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0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e4b937d39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e4b937d39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20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sz="18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1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-64300" y="1073700"/>
            <a:ext cx="9251875" cy="4108375"/>
          </a:xfrm>
          <a:custGeom>
            <a:avLst/>
            <a:gdLst/>
            <a:ahLst/>
            <a:cxnLst/>
            <a:rect l="l" t="t" r="r" b="b"/>
            <a:pathLst>
              <a:path w="370075" h="164335" extrusionOk="0">
                <a:moveTo>
                  <a:pt x="2058" y="32147"/>
                </a:moveTo>
                <a:lnTo>
                  <a:pt x="186709" y="0"/>
                </a:lnTo>
                <a:lnTo>
                  <a:pt x="370075" y="32147"/>
                </a:lnTo>
                <a:lnTo>
                  <a:pt x="370075" y="164335"/>
                </a:lnTo>
                <a:lnTo>
                  <a:pt x="0" y="16433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2780100" y="2134800"/>
            <a:ext cx="35838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4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3">
  <p:cSld name="CUSTOM_15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ctrTitle" idx="2"/>
          </p:nvPr>
        </p:nvSpPr>
        <p:spPr>
          <a:xfrm flipH="1">
            <a:off x="720000" y="1982325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 flipH="1">
            <a:off x="1264200" y="2513497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7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5_1_1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5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2000" b="-5000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4151302" y="3072475"/>
            <a:ext cx="4352100" cy="100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Philip Soriano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Subit Paudyal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Juan Jacobo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Rishi Pancholi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Jorge Fuentes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ESE Web App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30EAE-5017-67E5-2E3C-C8392A597AA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3D7BF6-98B5-450C-40E0-B8BC91A79C1B}"/>
              </a:ext>
            </a:extLst>
          </p:cNvPr>
          <p:cNvSpPr/>
          <p:nvPr/>
        </p:nvSpPr>
        <p:spPr>
          <a:xfrm>
            <a:off x="678872" y="0"/>
            <a:ext cx="2493819" cy="360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58484D-61E7-11BD-BAC2-F2C93EBDA606}"/>
              </a:ext>
            </a:extLst>
          </p:cNvPr>
          <p:cNvCxnSpPr>
            <a:cxnSpLocks/>
          </p:cNvCxnSpPr>
          <p:nvPr/>
        </p:nvCxnSpPr>
        <p:spPr>
          <a:xfrm flipH="1" flipV="1">
            <a:off x="3172691" y="180110"/>
            <a:ext cx="587086" cy="18010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E25C23-A1D7-2DA9-DA3B-4ECF543F1A34}"/>
              </a:ext>
            </a:extLst>
          </p:cNvPr>
          <p:cNvSpPr txBox="1"/>
          <p:nvPr/>
        </p:nvSpPr>
        <p:spPr>
          <a:xfrm>
            <a:off x="3657384" y="290235"/>
            <a:ext cx="1330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Navigation bar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7056B-2068-CD21-0F74-28C788A5EF44}"/>
              </a:ext>
            </a:extLst>
          </p:cNvPr>
          <p:cNvSpPr txBox="1"/>
          <p:nvPr/>
        </p:nvSpPr>
        <p:spPr>
          <a:xfrm>
            <a:off x="6802148" y="310574"/>
            <a:ext cx="755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Profile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E2ED57-1C71-FEF9-731A-5B78E232BA8A}"/>
              </a:ext>
            </a:extLst>
          </p:cNvPr>
          <p:cNvCxnSpPr>
            <a:cxnSpLocks/>
          </p:cNvCxnSpPr>
          <p:nvPr/>
        </p:nvCxnSpPr>
        <p:spPr>
          <a:xfrm flipV="1">
            <a:off x="7435577" y="238367"/>
            <a:ext cx="474502" cy="12185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4318E3A-CDDB-6481-78F1-A65FCA0635CF}"/>
              </a:ext>
            </a:extLst>
          </p:cNvPr>
          <p:cNvSpPr/>
          <p:nvPr/>
        </p:nvSpPr>
        <p:spPr>
          <a:xfrm>
            <a:off x="7959436" y="0"/>
            <a:ext cx="1184564" cy="360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6806D3-B9CA-1461-0316-6E85840A1BD5}"/>
              </a:ext>
            </a:extLst>
          </p:cNvPr>
          <p:cNvSpPr/>
          <p:nvPr/>
        </p:nvSpPr>
        <p:spPr>
          <a:xfrm>
            <a:off x="213540" y="461116"/>
            <a:ext cx="1449608" cy="433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32FAE8-2423-B005-9DFA-A0F56BABDECC}"/>
              </a:ext>
            </a:extLst>
          </p:cNvPr>
          <p:cNvCxnSpPr>
            <a:cxnSpLocks/>
          </p:cNvCxnSpPr>
          <p:nvPr/>
        </p:nvCxnSpPr>
        <p:spPr>
          <a:xfrm flipH="1">
            <a:off x="1663148" y="692276"/>
            <a:ext cx="768927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47B6D-5839-2642-66B7-3DD33C825580}"/>
              </a:ext>
            </a:extLst>
          </p:cNvPr>
          <p:cNvSpPr/>
          <p:nvPr/>
        </p:nvSpPr>
        <p:spPr>
          <a:xfrm>
            <a:off x="344557" y="1126435"/>
            <a:ext cx="8501269" cy="3419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98826-580D-783E-D99F-07562720A7B2}"/>
              </a:ext>
            </a:extLst>
          </p:cNvPr>
          <p:cNvSpPr/>
          <p:nvPr/>
        </p:nvSpPr>
        <p:spPr>
          <a:xfrm>
            <a:off x="976745" y="4620491"/>
            <a:ext cx="1932710" cy="249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866D25-6B62-8A88-5D41-2309A746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019" y="4608010"/>
            <a:ext cx="1956986" cy="2743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44565A-CDCA-20DE-7974-EC8F659C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509" y="4608010"/>
            <a:ext cx="1956986" cy="27434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908E12-1CFE-6FB5-81AE-F076D4C2C256}"/>
              </a:ext>
            </a:extLst>
          </p:cNvPr>
          <p:cNvCxnSpPr>
            <a:cxnSpLocks/>
          </p:cNvCxnSpPr>
          <p:nvPr/>
        </p:nvCxnSpPr>
        <p:spPr>
          <a:xfrm>
            <a:off x="6234545" y="768155"/>
            <a:ext cx="519546" cy="29864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98B886B-6D9E-668E-CEAF-E78411BA7089}"/>
              </a:ext>
            </a:extLst>
          </p:cNvPr>
          <p:cNvSpPr txBox="1"/>
          <p:nvPr/>
        </p:nvSpPr>
        <p:spPr>
          <a:xfrm>
            <a:off x="2432075" y="594004"/>
            <a:ext cx="152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Record Selected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C9986E-D48B-C7B5-7F97-4B508087EF4E}"/>
              </a:ext>
            </a:extLst>
          </p:cNvPr>
          <p:cNvSpPr txBox="1"/>
          <p:nvPr/>
        </p:nvSpPr>
        <p:spPr>
          <a:xfrm>
            <a:off x="4945201" y="430666"/>
            <a:ext cx="144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Details about record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EF95F-FB0E-34F8-9807-35355E4005C4}"/>
              </a:ext>
            </a:extLst>
          </p:cNvPr>
          <p:cNvSpPr txBox="1"/>
          <p:nvPr/>
        </p:nvSpPr>
        <p:spPr>
          <a:xfrm>
            <a:off x="976745" y="4847863"/>
            <a:ext cx="2202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Go to previous page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79B27B-89AD-0499-0E9F-2220FA51649F}"/>
              </a:ext>
            </a:extLst>
          </p:cNvPr>
          <p:cNvSpPr txBox="1"/>
          <p:nvPr/>
        </p:nvSpPr>
        <p:spPr>
          <a:xfrm>
            <a:off x="3759777" y="4847863"/>
            <a:ext cx="208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Edit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Record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A29231-FD5C-AFCC-C25E-2D84C9413CAB}"/>
              </a:ext>
            </a:extLst>
          </p:cNvPr>
          <p:cNvSpPr txBox="1"/>
          <p:nvPr/>
        </p:nvSpPr>
        <p:spPr>
          <a:xfrm>
            <a:off x="6494318" y="4859039"/>
            <a:ext cx="1882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Delete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Record</a:t>
            </a:r>
          </a:p>
        </p:txBody>
      </p:sp>
    </p:spTree>
    <p:extLst>
      <p:ext uri="{BB962C8B-B14F-4D97-AF65-F5344CB8AC3E}">
        <p14:creationId xmlns:p14="http://schemas.microsoft.com/office/powerpoint/2010/main" val="1134836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3DAFB2A-34C9-3F27-77F5-86CBE6C5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315"/>
            <a:ext cx="9167191" cy="51668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B149EDF-07A4-DDDF-D208-7447C789267D}"/>
              </a:ext>
            </a:extLst>
          </p:cNvPr>
          <p:cNvSpPr/>
          <p:nvPr/>
        </p:nvSpPr>
        <p:spPr>
          <a:xfrm>
            <a:off x="3505200" y="-41351"/>
            <a:ext cx="2230582" cy="644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1A840B7-F873-2E7B-4C49-A3106B8C7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509" y="4608010"/>
            <a:ext cx="1956986" cy="2743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E4048D6-12C5-35EB-B398-5CFE9A3947F2}"/>
              </a:ext>
            </a:extLst>
          </p:cNvPr>
          <p:cNvSpPr txBox="1"/>
          <p:nvPr/>
        </p:nvSpPr>
        <p:spPr>
          <a:xfrm>
            <a:off x="6769290" y="4859039"/>
            <a:ext cx="1494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Delete Record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7ED88F7-F4DA-A27E-3055-7F47AFC4AF5E}"/>
              </a:ext>
            </a:extLst>
          </p:cNvPr>
          <p:cNvCxnSpPr>
            <a:cxnSpLocks/>
          </p:cNvCxnSpPr>
          <p:nvPr/>
        </p:nvCxnSpPr>
        <p:spPr>
          <a:xfrm flipH="1" flipV="1">
            <a:off x="5458691" y="602672"/>
            <a:ext cx="727364" cy="54032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7C2114-020E-BAEC-88FD-162AFA2D0243}"/>
              </a:ext>
            </a:extLst>
          </p:cNvPr>
          <p:cNvSpPr txBox="1"/>
          <p:nvPr/>
        </p:nvSpPr>
        <p:spPr>
          <a:xfrm>
            <a:off x="5725391" y="1161036"/>
            <a:ext cx="1406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Confirm Delete</a:t>
            </a:r>
          </a:p>
        </p:txBody>
      </p:sp>
    </p:spTree>
    <p:extLst>
      <p:ext uri="{BB962C8B-B14F-4D97-AF65-F5344CB8AC3E}">
        <p14:creationId xmlns:p14="http://schemas.microsoft.com/office/powerpoint/2010/main" val="3810094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37D8E0-0086-95B8-8C9D-E62118154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48698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5EAC73-776F-CD2F-69DA-F0DC92310ED9}"/>
              </a:ext>
            </a:extLst>
          </p:cNvPr>
          <p:cNvSpPr/>
          <p:nvPr/>
        </p:nvSpPr>
        <p:spPr>
          <a:xfrm>
            <a:off x="678872" y="0"/>
            <a:ext cx="2493819" cy="360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CD772E-15A7-98B0-0F8B-C89FA928224C}"/>
              </a:ext>
            </a:extLst>
          </p:cNvPr>
          <p:cNvCxnSpPr>
            <a:cxnSpLocks/>
          </p:cNvCxnSpPr>
          <p:nvPr/>
        </p:nvCxnSpPr>
        <p:spPr>
          <a:xfrm flipH="1" flipV="1">
            <a:off x="3172691" y="180110"/>
            <a:ext cx="232425" cy="18010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8FE053F-36CF-DD27-1838-90B0848C68E2}"/>
              </a:ext>
            </a:extLst>
          </p:cNvPr>
          <p:cNvSpPr txBox="1"/>
          <p:nvPr/>
        </p:nvSpPr>
        <p:spPr>
          <a:xfrm>
            <a:off x="3265156" y="277924"/>
            <a:ext cx="1330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Navigation bar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13ED71-23F4-9755-743D-0957B087759C}"/>
              </a:ext>
            </a:extLst>
          </p:cNvPr>
          <p:cNvSpPr txBox="1"/>
          <p:nvPr/>
        </p:nvSpPr>
        <p:spPr>
          <a:xfrm>
            <a:off x="6832889" y="360218"/>
            <a:ext cx="755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Profile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3CD8FD-1CFD-39F2-DDF0-82F18AC6F2C3}"/>
              </a:ext>
            </a:extLst>
          </p:cNvPr>
          <p:cNvCxnSpPr>
            <a:cxnSpLocks/>
          </p:cNvCxnSpPr>
          <p:nvPr/>
        </p:nvCxnSpPr>
        <p:spPr>
          <a:xfrm flipV="1">
            <a:off x="7392699" y="238367"/>
            <a:ext cx="517380" cy="19229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CD15585-1B44-818F-7B79-15E2AE8BEDBB}"/>
              </a:ext>
            </a:extLst>
          </p:cNvPr>
          <p:cNvSpPr/>
          <p:nvPr/>
        </p:nvSpPr>
        <p:spPr>
          <a:xfrm>
            <a:off x="7959436" y="0"/>
            <a:ext cx="1184564" cy="360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856EB6-5AC9-DEDB-E947-3FC9140AAD7C}"/>
              </a:ext>
            </a:extLst>
          </p:cNvPr>
          <p:cNvSpPr/>
          <p:nvPr/>
        </p:nvSpPr>
        <p:spPr>
          <a:xfrm>
            <a:off x="213539" y="461116"/>
            <a:ext cx="1859253" cy="433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D038B4-8825-5A5E-E682-B614FC681ACC}"/>
              </a:ext>
            </a:extLst>
          </p:cNvPr>
          <p:cNvCxnSpPr>
            <a:cxnSpLocks/>
          </p:cNvCxnSpPr>
          <p:nvPr/>
        </p:nvCxnSpPr>
        <p:spPr>
          <a:xfrm flipH="1">
            <a:off x="2072792" y="692276"/>
            <a:ext cx="35928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E187DF5-652B-6043-5C3E-3617F8E33554}"/>
              </a:ext>
            </a:extLst>
          </p:cNvPr>
          <p:cNvSpPr/>
          <p:nvPr/>
        </p:nvSpPr>
        <p:spPr>
          <a:xfrm>
            <a:off x="344557" y="1126435"/>
            <a:ext cx="8501269" cy="3419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2732A1-26EB-23B4-3B64-F6784349CA62}"/>
              </a:ext>
            </a:extLst>
          </p:cNvPr>
          <p:cNvCxnSpPr>
            <a:cxnSpLocks/>
          </p:cNvCxnSpPr>
          <p:nvPr/>
        </p:nvCxnSpPr>
        <p:spPr>
          <a:xfrm>
            <a:off x="6234545" y="768155"/>
            <a:ext cx="519546" cy="29864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FED90AE-4E41-9CE1-A201-936C98958334}"/>
              </a:ext>
            </a:extLst>
          </p:cNvPr>
          <p:cNvSpPr txBox="1"/>
          <p:nvPr/>
        </p:nvSpPr>
        <p:spPr>
          <a:xfrm>
            <a:off x="2432075" y="594004"/>
            <a:ext cx="152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Record to Edit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9ECBA0-D8C6-5A91-A449-880A194656EE}"/>
              </a:ext>
            </a:extLst>
          </p:cNvPr>
          <p:cNvSpPr txBox="1"/>
          <p:nvPr/>
        </p:nvSpPr>
        <p:spPr>
          <a:xfrm>
            <a:off x="4572000" y="430666"/>
            <a:ext cx="1822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Change or insert new Details about record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0916A1-7EC5-C312-6548-8B4EBA8198E3}"/>
              </a:ext>
            </a:extLst>
          </p:cNvPr>
          <p:cNvSpPr/>
          <p:nvPr/>
        </p:nvSpPr>
        <p:spPr>
          <a:xfrm>
            <a:off x="1877291" y="4593823"/>
            <a:ext cx="1939636" cy="324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48946B-DFD2-9F7C-5134-467B7B11C41A}"/>
              </a:ext>
            </a:extLst>
          </p:cNvPr>
          <p:cNvSpPr/>
          <p:nvPr/>
        </p:nvSpPr>
        <p:spPr>
          <a:xfrm>
            <a:off x="5510645" y="4593823"/>
            <a:ext cx="1939636" cy="324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C41C6D-81B2-CE75-CE57-01494D876D63}"/>
              </a:ext>
            </a:extLst>
          </p:cNvPr>
          <p:cNvSpPr txBox="1"/>
          <p:nvPr/>
        </p:nvSpPr>
        <p:spPr>
          <a:xfrm>
            <a:off x="1877290" y="4869872"/>
            <a:ext cx="193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Update record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92BA00-DEEC-357F-3FAF-0732715AB104}"/>
              </a:ext>
            </a:extLst>
          </p:cNvPr>
          <p:cNvSpPr txBox="1"/>
          <p:nvPr/>
        </p:nvSpPr>
        <p:spPr>
          <a:xfrm>
            <a:off x="5510644" y="4878175"/>
            <a:ext cx="193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Cancel Update</a:t>
            </a:r>
          </a:p>
        </p:txBody>
      </p:sp>
    </p:spTree>
    <p:extLst>
      <p:ext uri="{BB962C8B-B14F-4D97-AF65-F5344CB8AC3E}">
        <p14:creationId xmlns:p14="http://schemas.microsoft.com/office/powerpoint/2010/main" val="3085308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D6E87-502E-5421-3AD3-5115E6977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8283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A34273-F1FA-A6EA-C754-2026DA3E1A3E}"/>
              </a:ext>
            </a:extLst>
          </p:cNvPr>
          <p:cNvSpPr/>
          <p:nvPr/>
        </p:nvSpPr>
        <p:spPr>
          <a:xfrm>
            <a:off x="678872" y="0"/>
            <a:ext cx="2493819" cy="360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8E6428-1F63-CA19-4633-AE95F19D8473}"/>
              </a:ext>
            </a:extLst>
          </p:cNvPr>
          <p:cNvCxnSpPr>
            <a:cxnSpLocks/>
          </p:cNvCxnSpPr>
          <p:nvPr/>
        </p:nvCxnSpPr>
        <p:spPr>
          <a:xfrm flipH="1" flipV="1">
            <a:off x="3172691" y="192266"/>
            <a:ext cx="362079" cy="18010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1145F4-13E5-8A2A-96EA-FC9044EC9DBC}"/>
              </a:ext>
            </a:extLst>
          </p:cNvPr>
          <p:cNvSpPr txBox="1"/>
          <p:nvPr/>
        </p:nvSpPr>
        <p:spPr>
          <a:xfrm>
            <a:off x="3419950" y="254920"/>
            <a:ext cx="1330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Navigation bar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650548-1457-BA50-72D5-279B7E83953E}"/>
              </a:ext>
            </a:extLst>
          </p:cNvPr>
          <p:cNvSpPr txBox="1"/>
          <p:nvPr/>
        </p:nvSpPr>
        <p:spPr>
          <a:xfrm>
            <a:off x="6961130" y="282320"/>
            <a:ext cx="755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C54931-1F55-2A79-C246-5593824D7382}"/>
              </a:ext>
            </a:extLst>
          </p:cNvPr>
          <p:cNvCxnSpPr>
            <a:cxnSpLocks/>
          </p:cNvCxnSpPr>
          <p:nvPr/>
        </p:nvCxnSpPr>
        <p:spPr>
          <a:xfrm flipV="1">
            <a:off x="7533564" y="238367"/>
            <a:ext cx="376515" cy="17044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C6CD5BD-F833-A8EC-CC72-5858811429EE}"/>
              </a:ext>
            </a:extLst>
          </p:cNvPr>
          <p:cNvSpPr/>
          <p:nvPr/>
        </p:nvSpPr>
        <p:spPr>
          <a:xfrm>
            <a:off x="7959436" y="0"/>
            <a:ext cx="1184564" cy="360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258656-66D7-8AA9-C5D2-642685D48948}"/>
              </a:ext>
            </a:extLst>
          </p:cNvPr>
          <p:cNvSpPr/>
          <p:nvPr/>
        </p:nvSpPr>
        <p:spPr>
          <a:xfrm>
            <a:off x="106770" y="410208"/>
            <a:ext cx="1859253" cy="433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257907-AAAB-3AF7-0505-7FDB3A2097DA}"/>
              </a:ext>
            </a:extLst>
          </p:cNvPr>
          <p:cNvCxnSpPr>
            <a:cxnSpLocks/>
          </p:cNvCxnSpPr>
          <p:nvPr/>
        </p:nvCxnSpPr>
        <p:spPr>
          <a:xfrm flipH="1">
            <a:off x="1966023" y="626911"/>
            <a:ext cx="35928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CA20815-9375-EF40-6D9A-1D91544A9D5A}"/>
              </a:ext>
            </a:extLst>
          </p:cNvPr>
          <p:cNvSpPr/>
          <p:nvPr/>
        </p:nvSpPr>
        <p:spPr>
          <a:xfrm>
            <a:off x="344557" y="1126435"/>
            <a:ext cx="8501269" cy="3419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EA6657-82BE-333A-192D-E7AEF0EEE0DF}"/>
              </a:ext>
            </a:extLst>
          </p:cNvPr>
          <p:cNvCxnSpPr>
            <a:cxnSpLocks/>
          </p:cNvCxnSpPr>
          <p:nvPr/>
        </p:nvCxnSpPr>
        <p:spPr>
          <a:xfrm>
            <a:off x="6234545" y="768155"/>
            <a:ext cx="519546" cy="29864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6E5A060-6354-4AA2-B0A8-605920E55A08}"/>
              </a:ext>
            </a:extLst>
          </p:cNvPr>
          <p:cNvSpPr txBox="1"/>
          <p:nvPr/>
        </p:nvSpPr>
        <p:spPr>
          <a:xfrm>
            <a:off x="2321238" y="480473"/>
            <a:ext cx="152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Page Title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EF0929-7D90-D995-2818-3E4278FE357F}"/>
              </a:ext>
            </a:extLst>
          </p:cNvPr>
          <p:cNvSpPr txBox="1"/>
          <p:nvPr/>
        </p:nvSpPr>
        <p:spPr>
          <a:xfrm>
            <a:off x="4572000" y="430666"/>
            <a:ext cx="182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Insert new record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BD176C-8F8C-D74D-3563-D883BC492EEA}"/>
              </a:ext>
            </a:extLst>
          </p:cNvPr>
          <p:cNvSpPr/>
          <p:nvPr/>
        </p:nvSpPr>
        <p:spPr>
          <a:xfrm>
            <a:off x="1877291" y="4593823"/>
            <a:ext cx="1939636" cy="324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04CB33-D269-E93E-B866-ADF64A857E7F}"/>
              </a:ext>
            </a:extLst>
          </p:cNvPr>
          <p:cNvSpPr/>
          <p:nvPr/>
        </p:nvSpPr>
        <p:spPr>
          <a:xfrm>
            <a:off x="5510645" y="4593823"/>
            <a:ext cx="1939636" cy="324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545267-CFD0-AE5D-24D0-7F1597FEE697}"/>
              </a:ext>
            </a:extLst>
          </p:cNvPr>
          <p:cNvSpPr txBox="1"/>
          <p:nvPr/>
        </p:nvSpPr>
        <p:spPr>
          <a:xfrm>
            <a:off x="1877290" y="4869872"/>
            <a:ext cx="193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Create record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62003D-6D54-A080-7B43-EE27D29C558D}"/>
              </a:ext>
            </a:extLst>
          </p:cNvPr>
          <p:cNvSpPr txBox="1"/>
          <p:nvPr/>
        </p:nvSpPr>
        <p:spPr>
          <a:xfrm>
            <a:off x="5510644" y="4878175"/>
            <a:ext cx="193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Cancel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1838094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 Board</a:t>
            </a:r>
            <a:endParaRPr dirty="0"/>
          </a:p>
        </p:txBody>
      </p:sp>
      <p:sp>
        <p:nvSpPr>
          <p:cNvPr id="281" name="Google Shape;281;p31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wearing a mask and standing outside a building&#10;&#10;Description automatically generated">
            <a:extLst>
              <a:ext uri="{FF2B5EF4-FFF2-40B4-BE49-F238E27FC236}">
                <a16:creationId xmlns:a16="http://schemas.microsoft.com/office/drawing/2014/main" id="{A15C84F9-FB05-2CD3-D6BD-3B3070C78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872" y="380410"/>
            <a:ext cx="2931119" cy="1954080"/>
          </a:xfrm>
          <a:prstGeom prst="rect">
            <a:avLst/>
          </a:prstGeom>
        </p:spPr>
      </p:pic>
      <p:pic>
        <p:nvPicPr>
          <p:cNvPr id="17" name="Picture 16" descr="A person and person talking&#10;&#10;Description automatically generated">
            <a:extLst>
              <a:ext uri="{FF2B5EF4-FFF2-40B4-BE49-F238E27FC236}">
                <a16:creationId xmlns:a16="http://schemas.microsoft.com/office/drawing/2014/main" id="{1EEBA71B-7AA0-13A1-45EE-9D86CC629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871" y="2687192"/>
            <a:ext cx="2931120" cy="19540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066A9D-EA59-D4FF-75A7-E81700456BDF}"/>
              </a:ext>
            </a:extLst>
          </p:cNvPr>
          <p:cNvSpPr txBox="1"/>
          <p:nvPr/>
        </p:nvSpPr>
        <p:spPr>
          <a:xfrm>
            <a:off x="4959927" y="928255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enters the store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27E4A1-524E-FBB8-BAC6-B2576C296CFE}"/>
              </a:ext>
            </a:extLst>
          </p:cNvPr>
          <p:cNvSpPr txBox="1"/>
          <p:nvPr/>
        </p:nvSpPr>
        <p:spPr>
          <a:xfrm>
            <a:off x="4959927" y="3421763"/>
            <a:ext cx="3034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 greet the client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holding a magnifying glass&#10;&#10;Description automatically generated">
            <a:extLst>
              <a:ext uri="{FF2B5EF4-FFF2-40B4-BE49-F238E27FC236}">
                <a16:creationId xmlns:a16="http://schemas.microsoft.com/office/drawing/2014/main" id="{5A245944-36D9-77ED-8047-8346ACE22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954" y="1255568"/>
            <a:ext cx="2012959" cy="1442621"/>
          </a:xfrm>
          <a:prstGeom prst="rect">
            <a:avLst/>
          </a:prstGeom>
        </p:spPr>
      </p:pic>
      <p:pic>
        <p:nvPicPr>
          <p:cNvPr id="4" name="Picture 3" descr="A cartoon of a person pointing&#10;&#10;Description automatically generated">
            <a:extLst>
              <a:ext uri="{FF2B5EF4-FFF2-40B4-BE49-F238E27FC236}">
                <a16:creationId xmlns:a16="http://schemas.microsoft.com/office/drawing/2014/main" id="{3F190112-BAA1-9460-9892-2F6BD48B1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382" y="2908291"/>
            <a:ext cx="1725254" cy="1848488"/>
          </a:xfrm>
          <a:prstGeom prst="rect">
            <a:avLst/>
          </a:prstGeom>
        </p:spPr>
      </p:pic>
      <p:pic>
        <p:nvPicPr>
          <p:cNvPr id="6" name="Picture 5" descr="A person sitting at a desk looking at a computer&#10;&#10;Description automatically generated">
            <a:extLst>
              <a:ext uri="{FF2B5EF4-FFF2-40B4-BE49-F238E27FC236}">
                <a16:creationId xmlns:a16="http://schemas.microsoft.com/office/drawing/2014/main" id="{3D5F1356-74A7-B284-BB98-78EFAA768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176" y="329805"/>
            <a:ext cx="2269276" cy="1512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3618E0-E35F-9AC7-AC32-E0FB9C84FBDA}"/>
              </a:ext>
            </a:extLst>
          </p:cNvPr>
          <p:cNvSpPr txBox="1"/>
          <p:nvPr/>
        </p:nvSpPr>
        <p:spPr>
          <a:xfrm>
            <a:off x="5500255" y="1086230"/>
            <a:ext cx="2874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 search the customer </a:t>
            </a:r>
          </a:p>
          <a:p>
            <a:r>
              <a:rPr lang="en-US" dirty="0"/>
              <a:t>but couldn’t find them.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CE010A-296A-0371-DE05-EC8B7640C2AE}"/>
              </a:ext>
            </a:extLst>
          </p:cNvPr>
          <p:cNvSpPr txBox="1"/>
          <p:nvPr/>
        </p:nvSpPr>
        <p:spPr>
          <a:xfrm>
            <a:off x="5500254" y="3408218"/>
            <a:ext cx="3070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 asks for Customer details.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ading a car into the trunk&#10;&#10;Description automatically generated">
            <a:extLst>
              <a:ext uri="{FF2B5EF4-FFF2-40B4-BE49-F238E27FC236}">
                <a16:creationId xmlns:a16="http://schemas.microsoft.com/office/drawing/2014/main" id="{75C3E6D1-1EA2-8ECD-D0AA-DDB93FFC9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229" y="2857503"/>
            <a:ext cx="2488619" cy="1659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E2D8B-A9C9-4E97-6AE9-C1E60710A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854" y="463336"/>
            <a:ext cx="2430217" cy="18226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BF8870-6A6D-196F-A93D-5E2D9A04D6B0}"/>
              </a:ext>
            </a:extLst>
          </p:cNvPr>
          <p:cNvSpPr txBox="1"/>
          <p:nvPr/>
        </p:nvSpPr>
        <p:spPr>
          <a:xfrm>
            <a:off x="4976164" y="1066890"/>
            <a:ext cx="2909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 asks about the issue.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B399F-5655-0BB1-0280-7E95848E5618}"/>
              </a:ext>
            </a:extLst>
          </p:cNvPr>
          <p:cNvSpPr txBox="1"/>
          <p:nvPr/>
        </p:nvSpPr>
        <p:spPr>
          <a:xfrm>
            <a:off x="5023931" y="3425433"/>
            <a:ext cx="290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describes the issue and brings the lawnmower 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typing on a computer&#10;&#10;Description automatically generated">
            <a:extLst>
              <a:ext uri="{FF2B5EF4-FFF2-40B4-BE49-F238E27FC236}">
                <a16:creationId xmlns:a16="http://schemas.microsoft.com/office/drawing/2014/main" id="{42929D5F-FD1E-2131-06E0-D33835F0C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73" y="178258"/>
            <a:ext cx="3629618" cy="2041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442E78-1B19-EB4B-8A57-D9F9050BB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73" y="2770120"/>
            <a:ext cx="3629618" cy="20416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CAF99A-5864-F5F0-8EA0-E36505515E88}"/>
              </a:ext>
            </a:extLst>
          </p:cNvPr>
          <p:cNvSpPr txBox="1"/>
          <p:nvPr/>
        </p:nvSpPr>
        <p:spPr>
          <a:xfrm>
            <a:off x="5070764" y="835647"/>
            <a:ext cx="3247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 enters the details in system.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C3383-CAE0-8555-86DA-ADA96082C7E1}"/>
              </a:ext>
            </a:extLst>
          </p:cNvPr>
          <p:cNvSpPr txBox="1"/>
          <p:nvPr/>
        </p:nvSpPr>
        <p:spPr>
          <a:xfrm>
            <a:off x="5070764" y="3369756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leaves the lawnmower for repair.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F84BF-7D0E-9045-3160-4E5421290873}"/>
              </a:ext>
            </a:extLst>
          </p:cNvPr>
          <p:cNvSpPr txBox="1"/>
          <p:nvPr/>
        </p:nvSpPr>
        <p:spPr>
          <a:xfrm>
            <a:off x="5070764" y="3120189"/>
            <a:ext cx="30434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Repair order is ready.</a:t>
            </a:r>
          </a:p>
        </p:txBody>
      </p:sp>
    </p:spTree>
    <p:extLst>
      <p:ext uri="{BB962C8B-B14F-4D97-AF65-F5344CB8AC3E}">
        <p14:creationId xmlns:p14="http://schemas.microsoft.com/office/powerpoint/2010/main" val="19405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Model</a:t>
            </a:r>
            <a:endParaRPr dirty="0"/>
          </a:p>
        </p:txBody>
      </p:sp>
      <p:sp>
        <p:nvSpPr>
          <p:cNvPr id="389" name="Google Shape;389;p37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 CONTENTS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24" name="Google Shape;124;p23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23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Map</a:t>
            </a:r>
            <a:endParaRPr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 idx="3"/>
          </p:nvPr>
        </p:nvSpPr>
        <p:spPr>
          <a:xfrm>
            <a:off x="642802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Experience</a:t>
            </a:r>
            <a:endParaRPr dirty="0"/>
          </a:p>
        </p:txBody>
      </p:sp>
      <p:sp>
        <p:nvSpPr>
          <p:cNvPr id="128" name="Google Shape;128;p23"/>
          <p:cNvSpPr txBox="1">
            <a:spLocks noGrp="1"/>
          </p:cNvSpPr>
          <p:nvPr>
            <p:ph type="ctrTitle" idx="5"/>
          </p:nvPr>
        </p:nvSpPr>
        <p:spPr>
          <a:xfrm>
            <a:off x="2470627" y="3709653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 Board</a:t>
            </a:r>
            <a:endParaRPr dirty="0"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15"/>
          </p:nvPr>
        </p:nvSpPr>
        <p:spPr>
          <a:xfrm>
            <a:off x="685180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16"/>
          </p:nvPr>
        </p:nvSpPr>
        <p:spPr>
          <a:xfrm>
            <a:off x="2894377" y="3381572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ctrTitle" idx="7"/>
          </p:nvPr>
        </p:nvSpPr>
        <p:spPr>
          <a:xfrm>
            <a:off x="3790058" y="2326331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Ideation</a:t>
            </a:r>
            <a:endParaRPr dirty="0"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17"/>
          </p:nvPr>
        </p:nvSpPr>
        <p:spPr>
          <a:xfrm>
            <a:off x="421380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" dirty="0"/>
              <a:t>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9" name="Google Shape;139;p2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Model</a:t>
            </a:r>
            <a:endParaRPr dirty="0"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18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41" name="Google Shape;141;p23"/>
          <p:cNvCxnSpPr/>
          <p:nvPr/>
        </p:nvCxnSpPr>
        <p:spPr>
          <a:xfrm>
            <a:off x="4572025" y="35188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3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23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company&#10;&#10;Description automatically generated">
            <a:extLst>
              <a:ext uri="{FF2B5EF4-FFF2-40B4-BE49-F238E27FC236}">
                <a16:creationId xmlns:a16="http://schemas.microsoft.com/office/drawing/2014/main" id="{9A3EFA58-149E-B624-FE89-691DBB3C5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691" y="83126"/>
            <a:ext cx="5770418" cy="497378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>
            <a:spLocks noGrp="1"/>
          </p:cNvSpPr>
          <p:nvPr>
            <p:ph type="ctrTitle"/>
          </p:nvPr>
        </p:nvSpPr>
        <p:spPr>
          <a:xfrm>
            <a:off x="3254987" y="218298"/>
            <a:ext cx="2634025" cy="959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Thanks!</a:t>
            </a:r>
            <a:endParaRPr sz="4400" dirty="0"/>
          </a:p>
        </p:txBody>
      </p:sp>
      <p:pic>
        <p:nvPicPr>
          <p:cNvPr id="5" name="Picture 4" descr="Eating Cat">
            <a:extLst>
              <a:ext uri="{FF2B5EF4-FFF2-40B4-BE49-F238E27FC236}">
                <a16:creationId xmlns:a16="http://schemas.microsoft.com/office/drawing/2014/main" id="{1F7E37D4-8CE9-693B-C4E7-C0B3CAC53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42" y="1841551"/>
            <a:ext cx="2619375" cy="2619375"/>
          </a:xfrm>
          <a:prstGeom prst="rect">
            <a:avLst/>
          </a:prstGeom>
        </p:spPr>
      </p:pic>
      <p:pic>
        <p:nvPicPr>
          <p:cNvPr id="7" name="Picture 6" descr="Question Cat">
            <a:extLst>
              <a:ext uri="{FF2B5EF4-FFF2-40B4-BE49-F238E27FC236}">
                <a16:creationId xmlns:a16="http://schemas.microsoft.com/office/drawing/2014/main" id="{F40A2049-33D1-7387-2901-8C4DC8928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685" y="1841551"/>
            <a:ext cx="2619375" cy="2619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Map</a:t>
            </a:r>
            <a:endParaRPr dirty="0"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150" name="Google Shape;150;p2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" name="Picture 20" descr="A diagram of a company&#10;&#10;Description automatically generated">
            <a:extLst>
              <a:ext uri="{FF2B5EF4-FFF2-40B4-BE49-F238E27FC236}">
                <a16:creationId xmlns:a16="http://schemas.microsoft.com/office/drawing/2014/main" id="{7923500A-DCB7-36D8-4E75-899CC2D9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02" y="1065996"/>
            <a:ext cx="8565023" cy="25849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Ideation</a:t>
            </a:r>
            <a:endParaRPr dirty="0"/>
          </a:p>
        </p:txBody>
      </p:sp>
      <p:sp>
        <p:nvSpPr>
          <p:cNvPr id="365" name="Google Shape;365;p34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/>
          <p:nvPr/>
        </p:nvSpPr>
        <p:spPr>
          <a:xfrm>
            <a:off x="1866900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CCBEE19-94A4-50AA-3EAA-10FE21372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68" y="365276"/>
            <a:ext cx="7238263" cy="44129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Experience</a:t>
            </a:r>
            <a:endParaRPr dirty="0"/>
          </a:p>
        </p:txBody>
      </p:sp>
      <p:sp>
        <p:nvSpPr>
          <p:cNvPr id="182" name="Google Shape;182;p27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DDCE82D-20BA-AB60-D592-8F0DE57C3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626" y="1"/>
            <a:ext cx="9588626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4C3EC5E-25A6-1C91-8FA5-E006D7F32F8C}"/>
              </a:ext>
            </a:extLst>
          </p:cNvPr>
          <p:cNvSpPr/>
          <p:nvPr/>
        </p:nvSpPr>
        <p:spPr>
          <a:xfrm>
            <a:off x="6944139" y="85838"/>
            <a:ext cx="1782417" cy="496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EA555B-9B3D-1331-14D7-9285BB73BCE1}"/>
              </a:ext>
            </a:extLst>
          </p:cNvPr>
          <p:cNvSpPr/>
          <p:nvPr/>
        </p:nvSpPr>
        <p:spPr>
          <a:xfrm>
            <a:off x="6844145" y="1330036"/>
            <a:ext cx="1731819" cy="2729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6FC32A-A733-6841-401B-06A6D4DBEDBA}"/>
              </a:ext>
            </a:extLst>
          </p:cNvPr>
          <p:cNvCxnSpPr>
            <a:cxnSpLocks/>
          </p:cNvCxnSpPr>
          <p:nvPr/>
        </p:nvCxnSpPr>
        <p:spPr>
          <a:xfrm>
            <a:off x="5458691" y="1565564"/>
            <a:ext cx="1198418" cy="665018"/>
          </a:xfrm>
          <a:prstGeom prst="straightConnector1">
            <a:avLst/>
          </a:prstGeom>
          <a:ln w="34925" cmpd="sng">
            <a:solidFill>
              <a:srgbClr val="FF0000"/>
            </a:solidFill>
            <a:headEnd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8AC05ED-00C3-D69E-93D3-15BB04167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69716">
            <a:off x="5458691" y="183472"/>
            <a:ext cx="1322947" cy="7986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406BA2-3E08-EAA1-B417-362F807F9540}"/>
              </a:ext>
            </a:extLst>
          </p:cNvPr>
          <p:cNvSpPr txBox="1"/>
          <p:nvPr/>
        </p:nvSpPr>
        <p:spPr>
          <a:xfrm>
            <a:off x="4030984" y="582794"/>
            <a:ext cx="1326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Logged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Profile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3C80A1-7D8C-C6CD-5034-38607A8216A3}"/>
              </a:ext>
            </a:extLst>
          </p:cNvPr>
          <p:cNvSpPr txBox="1"/>
          <p:nvPr/>
        </p:nvSpPr>
        <p:spPr>
          <a:xfrm>
            <a:off x="3962399" y="1286921"/>
            <a:ext cx="1586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Navigation Menu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01D09-78BD-17E5-940F-29C3394F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666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B51FEE-1A8B-9F6E-4B41-4DFD04F58B3A}"/>
              </a:ext>
            </a:extLst>
          </p:cNvPr>
          <p:cNvSpPr/>
          <p:nvPr/>
        </p:nvSpPr>
        <p:spPr>
          <a:xfrm>
            <a:off x="685800" y="0"/>
            <a:ext cx="3491345" cy="422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F281D1-B642-8F2B-5B60-D9C24C96CD67}"/>
              </a:ext>
            </a:extLst>
          </p:cNvPr>
          <p:cNvSpPr/>
          <p:nvPr/>
        </p:nvSpPr>
        <p:spPr>
          <a:xfrm>
            <a:off x="7813964" y="0"/>
            <a:ext cx="1330036" cy="422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42269C-4A22-BC91-4599-90467926905A}"/>
              </a:ext>
            </a:extLst>
          </p:cNvPr>
          <p:cNvSpPr/>
          <p:nvPr/>
        </p:nvSpPr>
        <p:spPr>
          <a:xfrm>
            <a:off x="5479473" y="547255"/>
            <a:ext cx="2576945" cy="852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D76A45-49B1-2032-23F7-6C635DFBB310}"/>
              </a:ext>
            </a:extLst>
          </p:cNvPr>
          <p:cNvSpPr/>
          <p:nvPr/>
        </p:nvSpPr>
        <p:spPr>
          <a:xfrm>
            <a:off x="62345" y="1655618"/>
            <a:ext cx="3186546" cy="845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4DC41A-8B6D-3F19-B729-37870C16CC85}"/>
              </a:ext>
            </a:extLst>
          </p:cNvPr>
          <p:cNvSpPr/>
          <p:nvPr/>
        </p:nvSpPr>
        <p:spPr>
          <a:xfrm>
            <a:off x="7675418" y="4447309"/>
            <a:ext cx="1052946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53FC38-A3F9-BB87-3472-3DC44A79DF29}"/>
              </a:ext>
            </a:extLst>
          </p:cNvPr>
          <p:cNvSpPr/>
          <p:nvPr/>
        </p:nvSpPr>
        <p:spPr>
          <a:xfrm>
            <a:off x="187036" y="547255"/>
            <a:ext cx="1302328" cy="422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374F15-7A36-9D04-30AE-A3B9F0BDCB1F}"/>
              </a:ext>
            </a:extLst>
          </p:cNvPr>
          <p:cNvCxnSpPr>
            <a:cxnSpLocks/>
          </p:cNvCxnSpPr>
          <p:nvPr/>
        </p:nvCxnSpPr>
        <p:spPr>
          <a:xfrm flipH="1">
            <a:off x="4177145" y="207819"/>
            <a:ext cx="540328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EC3735-B434-2F20-577F-202944B2F9D2}"/>
              </a:ext>
            </a:extLst>
          </p:cNvPr>
          <p:cNvCxnSpPr>
            <a:cxnSpLocks/>
          </p:cNvCxnSpPr>
          <p:nvPr/>
        </p:nvCxnSpPr>
        <p:spPr>
          <a:xfrm flipH="1">
            <a:off x="1489364" y="758537"/>
            <a:ext cx="768927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5B47B3-1C82-5901-7528-5D9010781F0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357255" y="969819"/>
            <a:ext cx="1122218" cy="346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2AC58CF-3188-ADE1-747E-662341706132}"/>
              </a:ext>
            </a:extLst>
          </p:cNvPr>
          <p:cNvCxnSpPr/>
          <p:nvPr/>
        </p:nvCxnSpPr>
        <p:spPr>
          <a:xfrm>
            <a:off x="7051964" y="207819"/>
            <a:ext cx="762000" cy="6407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87C283-02A7-FD8F-120C-3DE708E919F7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3248891" y="2078182"/>
            <a:ext cx="346364" cy="49356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38AD31-53D2-E95B-CA0A-7A19E14C4ED3}"/>
              </a:ext>
            </a:extLst>
          </p:cNvPr>
          <p:cNvCxnSpPr>
            <a:endCxn id="8" idx="0"/>
          </p:cNvCxnSpPr>
          <p:nvPr/>
        </p:nvCxnSpPr>
        <p:spPr>
          <a:xfrm>
            <a:off x="8188036" y="3768436"/>
            <a:ext cx="13855" cy="67887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5110A99-7794-A93F-5B57-FEEF2D1B4E2A}"/>
              </a:ext>
            </a:extLst>
          </p:cNvPr>
          <p:cNvSpPr txBox="1"/>
          <p:nvPr/>
        </p:nvSpPr>
        <p:spPr>
          <a:xfrm>
            <a:off x="4665519" y="53930"/>
            <a:ext cx="1330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Navigation bar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0BF7E4-86EE-5BAF-AD22-3C70F1000174}"/>
              </a:ext>
            </a:extLst>
          </p:cNvPr>
          <p:cNvSpPr txBox="1"/>
          <p:nvPr/>
        </p:nvSpPr>
        <p:spPr>
          <a:xfrm>
            <a:off x="6390408" y="53929"/>
            <a:ext cx="755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Profile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6A3139-723D-21B2-5F36-C4EB1B8555A9}"/>
              </a:ext>
            </a:extLst>
          </p:cNvPr>
          <p:cNvSpPr txBox="1"/>
          <p:nvPr/>
        </p:nvSpPr>
        <p:spPr>
          <a:xfrm>
            <a:off x="2185555" y="604648"/>
            <a:ext cx="121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Page Title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6CB9B2-3B78-F278-A6A3-196322E85AE2}"/>
              </a:ext>
            </a:extLst>
          </p:cNvPr>
          <p:cNvSpPr txBox="1"/>
          <p:nvPr/>
        </p:nvSpPr>
        <p:spPr>
          <a:xfrm>
            <a:off x="3494144" y="756561"/>
            <a:ext cx="1025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Filter and Sort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E9633D-91CC-952C-B2A8-4D1943494B5D}"/>
              </a:ext>
            </a:extLst>
          </p:cNvPr>
          <p:cNvSpPr txBox="1"/>
          <p:nvPr/>
        </p:nvSpPr>
        <p:spPr>
          <a:xfrm>
            <a:off x="3103417" y="2505274"/>
            <a:ext cx="11914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Select one to see the Details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758C1-26D9-46E5-AEC4-88BB6AAB5D28}"/>
              </a:ext>
            </a:extLst>
          </p:cNvPr>
          <p:cNvSpPr txBox="1"/>
          <p:nvPr/>
        </p:nvSpPr>
        <p:spPr>
          <a:xfrm>
            <a:off x="7536873" y="3307271"/>
            <a:ext cx="1330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Create new record</a:t>
            </a:r>
          </a:p>
        </p:txBody>
      </p:sp>
    </p:spTree>
    <p:extLst>
      <p:ext uri="{BB962C8B-B14F-4D97-AF65-F5344CB8AC3E}">
        <p14:creationId xmlns:p14="http://schemas.microsoft.com/office/powerpoint/2010/main" val="2089121231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174</Words>
  <Application>Microsoft Office PowerPoint</Application>
  <PresentationFormat>On-screen Show (16:9)</PresentationFormat>
  <Paragraphs>67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Pontano Sans</vt:lpstr>
      <vt:lpstr>Assistant Light</vt:lpstr>
      <vt:lpstr>Nunito Sans ExtraBold</vt:lpstr>
      <vt:lpstr>Fira Sans Extra Condensed Medium</vt:lpstr>
      <vt:lpstr>Nunito Sans</vt:lpstr>
      <vt:lpstr>Arial</vt:lpstr>
      <vt:lpstr>Marketing Newsletter</vt:lpstr>
      <vt:lpstr>ESE Web App</vt:lpstr>
      <vt:lpstr>TABLE OF CONTENTS</vt:lpstr>
      <vt:lpstr>Site Map</vt:lpstr>
      <vt:lpstr>PowerPoint Presentation</vt:lpstr>
      <vt:lpstr>Ideation</vt:lpstr>
      <vt:lpstr>PowerPoint Presentation</vt:lpstr>
      <vt:lpstr>User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Story Board</vt:lpstr>
      <vt:lpstr>PowerPoint Presentation</vt:lpstr>
      <vt:lpstr>PowerPoint Presentation</vt:lpstr>
      <vt:lpstr>PowerPoint Presentation</vt:lpstr>
      <vt:lpstr>PowerPoint Presentation</vt:lpstr>
      <vt:lpstr>Data Model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ESE Web App</dc:title>
  <dc:creator>Jorge Fuentes</dc:creator>
  <cp:lastModifiedBy>Subit Paudyal</cp:lastModifiedBy>
  <cp:revision>5</cp:revision>
  <dcterms:modified xsi:type="dcterms:W3CDTF">2023-10-16T01:35:06Z</dcterms:modified>
</cp:coreProperties>
</file>